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C570A-0AB5-0B3C-A179-EDB17F2E7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FD61C6-F587-198F-243F-61481B9F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AA68B-55DE-48E5-37FF-D73E6379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1B0C42-0725-D539-03EA-CC9F1726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42E0BF-744F-536A-A861-1145FEFD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97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79805-9104-7DD0-3E00-BCE338E1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46D45F-BA09-8EE6-3149-817DC5F9A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740397-634B-86F0-E290-8D51E4DF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9B1A31-7928-8D77-1A91-72A9CD2C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8032A8-8597-E800-CC8E-603BB5F8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64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C6AD89-CD57-F1FB-3CAD-630EA3850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F0F843-B0E0-068E-BE1B-7665EB169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A1188A-EB4D-52E4-466A-8222D6BB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A7B36F-710F-591D-A425-32DEFBBE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CF0EE5-176F-AE02-9982-3F8243C0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4A2FC-18B4-791D-4038-359E63E1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C95BE-51CC-34F6-EC7E-F0882D9B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5C3D1A-AAF6-0033-7C17-72C1D63D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120A3B-C6E7-4C1E-4F6A-B901761C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DB2F15-4831-2E0C-5BAD-89E03FF0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838EE-87D4-1C3D-6128-4A80AB03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98D4-B565-44FC-5F01-144B73847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1DF83-349F-49F0-43C4-470BE68F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65DC3-0FA0-126B-7E42-875CFFFB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18C25-DF17-8BEF-73D9-133B7E4C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9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B9AD3-E544-32DC-1864-ADBA2594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E37C4A-E233-DA6F-A7C6-8FC660689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940CEB-3C77-A11D-C495-CE5CC6CEA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12B04B-C084-126B-670D-CF345CA3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A5376F-435C-2809-6A21-F0CA761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0AC78F-69C0-F50C-3453-B86C3FC9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48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FB2A-34C5-7CB5-B305-FB71F72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04B0A3-0524-8144-308D-0BA9554C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8477B8-882A-AFD4-5C3A-BBF487211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738244-03A7-02FA-FF08-47320F60A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4ABAF9-4821-627C-CF0C-1B199B008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40513E-919E-C759-A5F9-1F8B82D0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EDF760-4594-8074-0B67-FFC60A4A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87FDCE-40A2-DF1D-D0F2-9F5E142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50BDD-0B19-1973-2BF3-C4FB798B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1420EB-66E3-C46D-E1B7-B7CB549B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925493-9487-B3B6-B1B6-C07952B9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9FDD13-7142-8F39-4B7E-52881880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8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B214C8-5666-CEBF-74D6-9DD37E89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DC12FA-7B97-026E-7157-7C60E171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36D179-FFCE-8E18-EFA9-E4A52718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98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AF441-F543-51FC-16F1-B4E64606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0DE81-3D31-28FF-0217-3DE7E9C3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07136D-4E0C-3BC7-A57D-AE6FB5303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8D846C-D395-0BA6-7DB5-C3991A1F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4CF4BD-DCAB-3A6E-6AC9-D87AE7E0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B7637C-FAF5-7EDC-59AF-00FA6FD5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41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D9F1E-E88C-7A1C-7924-A85BC401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4E6964-E296-DA28-BD59-90C41BDB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23B941-C8A9-2C86-38ED-D181918AE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B45164-10DD-CBB6-AD04-FD2522FD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3B75C8-546E-81D2-2ABB-0BBCF2BE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DE028D-86D2-5F7C-5CCF-14A6B060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4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9A91B0-5B8F-BF17-9AB3-C03EAA0A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0DF12B-C1FC-6681-CB7B-F982834C6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A0D32-738A-5F04-F770-EB7396198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50F6-3E09-491C-BFC0-D3C5B25B5A2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845D4F-D047-B077-1BFE-DE351FA66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E79E5-4F1D-4ABE-0FFB-53834644E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2CCA-C9F8-4CE4-8941-DA3A6C7C5D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5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4FCED-72E1-8760-965E-C6E7D531E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8C2EEE-8BD2-6611-57F8-A583E3088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270B42-20C9-9BA0-F29A-A51A5905D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8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756">
        <p159:morph option="byObject"/>
      </p:transition>
    </mc:Choice>
    <mc:Fallback>
      <p:transition spd="slow" advTm="575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B626D5-A03A-F8E2-0B17-E0E45FCEE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3"/>
    </mc:Choice>
    <mc:Fallback>
      <p:transition spd="slow" advTm="55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E946FE-C835-828A-6786-A5FAC72D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5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8"/>
    </mc:Choice>
    <mc:Fallback>
      <p:transition spd="slow" advTm="58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CBFF63-3A57-AA97-607E-4B65CAF39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8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3"/>
    </mc:Choice>
    <mc:Fallback>
      <p:transition spd="slow" advTm="61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34E8A8-753F-212E-41E3-6546978B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07" y="0"/>
            <a:ext cx="4849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7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81"/>
    </mc:Choice>
    <mc:Fallback>
      <p:transition spd="slow" advTm="718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Vie Scolaire</dc:creator>
  <cp:lastModifiedBy>Vie Scolaire</cp:lastModifiedBy>
  <cp:revision>2</cp:revision>
  <dcterms:created xsi:type="dcterms:W3CDTF">2025-11-06T13:46:43Z</dcterms:created>
  <dcterms:modified xsi:type="dcterms:W3CDTF">2025-11-06T13:56:46Z</dcterms:modified>
</cp:coreProperties>
</file>