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733378-92DC-C05E-894C-665472DC1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87286F-C607-4975-C72D-D99A04C6C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F127FD-26AE-9196-7F72-23D8782BF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92D9-FB30-432A-8B32-E613A95D7441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5658DB-12B0-1F89-DD43-9BA40541D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EB1C47-29EA-71E4-2C4A-266AF2AA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AC8A-23B6-4CE1-B67C-48783FC5D8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072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23F376-084B-DB0E-D5C2-B6160EAF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A21D0E-2D9B-E433-A9D2-8657F1C38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344AB5-326D-7F49-6CE9-88C402F1D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92D9-FB30-432A-8B32-E613A95D7441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263761-AAB0-04E6-0D3C-607CFAA93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AB92E3-32D2-57FB-3E8A-35EA049D2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AC8A-23B6-4CE1-B67C-48783FC5D8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13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74E8C91-29BF-01BF-60C2-0BD86BE370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46A55EA-1FE4-F956-C65A-E5DDF5B3D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CDA700-02C5-46CC-BF2A-83440B95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92D9-FB30-432A-8B32-E613A95D7441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C1A645-F795-2EAC-87C4-2C0C81A8D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FC4284-875F-F3B8-2679-D5CC6C12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AC8A-23B6-4CE1-B67C-48783FC5D8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34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565BBF-4A0C-A7C2-356B-26C8AE65F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995928-EC3D-C64E-BFB0-6D467DE16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D4D8B9-9708-CEDF-C30C-E80ACC79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92D9-FB30-432A-8B32-E613A95D7441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FB128B-1B35-E829-825C-F5EF9A99D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16F15F-9394-672D-106C-ADD344049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AC8A-23B6-4CE1-B67C-48783FC5D8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06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0A1AAB-BE4F-5F8A-2FA9-17C1CDF62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4D02F0-08BE-834D-8679-08633FCD3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B3F5E0-B4A6-6E65-2604-60C886B76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92D9-FB30-432A-8B32-E613A95D7441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1E77CC-79D2-0617-DA97-10B15FECE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39B600-DFEB-89B6-4A49-F6CCC6F79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AC8A-23B6-4CE1-B67C-48783FC5D8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28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12F69D-A1D1-5839-078C-287B93C9A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F6FC3A-E3E9-9A98-65AF-1E0084C39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F4677D-F2D4-5E64-927C-A79650722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BFD948-BF9F-E5C6-D696-F3B6686FB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92D9-FB30-432A-8B32-E613A95D7441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5D5B58-8631-4563-12A4-266228E57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B992B1-66E6-C5DD-4DF8-A42D1BFA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AC8A-23B6-4CE1-B67C-48783FC5D8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017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CD1F43-A2BE-F3B2-EB35-2DD684A63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D13781-EBC6-E686-BF07-05B266141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A55D9D9-CA5E-380E-5956-2541ABF5F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816B79-FCD3-C9FC-58A4-5F1CFCA6D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2692740-8ED2-AD83-90AA-83315F59A1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083178-C828-1DAA-FAE9-DC17B8BE1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92D9-FB30-432A-8B32-E613A95D7441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A814449-FBB7-FAE1-CED4-CA9089F92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D63ED4B-56E2-6551-66E1-32ABC14A0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AC8A-23B6-4CE1-B67C-48783FC5D8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82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79AB00-F47E-1372-65AF-33224A34E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4941255-1267-4F3A-6250-BD4752F56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92D9-FB30-432A-8B32-E613A95D7441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D35F21-4516-9E80-C540-60759DA89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060294-9BDF-1C7F-C1AF-E3F172598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AC8A-23B6-4CE1-B67C-48783FC5D8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38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07E7667-6701-AFE6-7338-76B7F680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92D9-FB30-432A-8B32-E613A95D7441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CFC1767-B6C4-95D0-EBBA-5518E336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D12ADD-81E2-841C-41C4-807B70C3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AC8A-23B6-4CE1-B67C-48783FC5D8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09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FD08E8-80BA-6E1F-4382-D6C85A92E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DDF986-659B-23FD-507B-B269BA582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E9B109-2395-C15F-F266-8D77CFC65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1F4136-6C58-F7BC-DC61-E7994938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92D9-FB30-432A-8B32-E613A95D7441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8F936F-C030-22F9-468A-16AA08C98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A36D5E-15E2-EBBB-1717-EBF69233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AC8A-23B6-4CE1-B67C-48783FC5D8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11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20C440-AEDE-E798-41CB-56E85226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67D301A-AC1C-E0CB-E0CC-2C307AA44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575A3A-4EE1-E931-C33C-CB91C12DA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5CB239-2741-92EF-97FC-92AB9B712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92D9-FB30-432A-8B32-E613A95D7441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08083B-E28D-0566-7A51-023E5FC1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DF414B-1F0D-374D-B99A-D583898C4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AC8A-23B6-4CE1-B67C-48783FC5D8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59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20AAF19-8F25-686B-9B81-20F42BFA4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F3B441-4DCE-821C-4C6D-81AF0D175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EAB4EE-DA79-F0FB-C55B-5CE98F4992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E92D9-FB30-432A-8B32-E613A95D7441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C5C9C8-EE6F-7CC3-90D7-D07567C2D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A53125-6767-271F-1562-CE798896C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8AC8A-23B6-4CE1-B67C-48783FC5D8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19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D6F8-7ADE-158D-DFC1-8367DE7B07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A3C9376-B55F-52A7-919B-46F33D4D9F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B32D1A9-624D-2D57-A01B-A4B171954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0"/>
            <a:ext cx="9698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53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887">
        <p:split orient="vert"/>
      </p:transition>
    </mc:Choice>
    <mc:Fallback>
      <p:transition spd="slow" advTm="5887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D74C8F2-8289-E87D-8282-4ADE58729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0"/>
            <a:ext cx="9698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0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82"/>
    </mc:Choice>
    <mc:Fallback>
      <p:transition spd="slow" advTm="638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145F62F-D81A-6F30-887D-57221F085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07" y="0"/>
            <a:ext cx="4849586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BDF5FB1-CBC7-C60B-923F-85350DF3F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07" y="0"/>
            <a:ext cx="4849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15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80"/>
    </mc:Choice>
    <mc:Fallback>
      <p:transition spd="slow" advTm="6180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Grand écran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Vie Scolaire</dc:creator>
  <cp:lastModifiedBy>Vie Scolaire</cp:lastModifiedBy>
  <cp:revision>2</cp:revision>
  <dcterms:created xsi:type="dcterms:W3CDTF">2025-11-06T13:57:56Z</dcterms:created>
  <dcterms:modified xsi:type="dcterms:W3CDTF">2025-11-06T14:01:10Z</dcterms:modified>
</cp:coreProperties>
</file>